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4" autoAdjust="0"/>
    <p:restoredTop sz="94846"/>
  </p:normalViewPr>
  <p:slideViewPr>
    <p:cSldViewPr snapToGrid="0" showGuides="1">
      <p:cViewPr varScale="1">
        <p:scale>
          <a:sx n="144" d="100"/>
          <a:sy n="144" d="100"/>
        </p:scale>
        <p:origin x="276" y="120"/>
      </p:cViewPr>
      <p:guideLst>
        <p:guide orient="horz" pos="1620"/>
        <p:guide orient="horz" pos="305"/>
        <p:guide orient="horz" pos="2459"/>
        <p:guide orient="horz" pos="531"/>
        <p:guide orient="horz" pos="1779"/>
        <p:guide pos="2993"/>
        <p:guide pos="5465"/>
        <p:guide pos="1066"/>
        <p:guide pos="1973"/>
        <p:guide pos="3810"/>
        <p:guide pos="4604"/>
        <p:guide orient="horz" pos="1053"/>
        <p:guide orient="horz" pos="3072"/>
        <p:guide orient="horz" pos="1226"/>
        <p:guide orient="horz" pos="1892"/>
        <p:guide orient="horz" pos="917"/>
        <p:guide pos="288"/>
        <p:guide pos="5630"/>
        <p:guide pos="2313"/>
        <p:guide pos="4921"/>
        <p:guide pos="1701"/>
        <p:guide orient="horz" pos="13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ic document" ma:contentTypeID="0x01010028207BABF8E049C7922260085C83CE7C0073B148DEE8D67E458B30FA76169A560F" ma:contentTypeVersion="2" ma:contentTypeDescription="" ma:contentTypeScope="" ma:versionID="7d1682414cfc656567b6680e660bca86">
  <xsd:schema xmlns:xsd="http://www.w3.org/2001/XMLSchema" xmlns:xs="http://www.w3.org/2001/XMLSchema" xmlns:p="http://schemas.microsoft.com/office/2006/metadata/properties" xmlns:ns2="a1c008f6-33d2-4923-912d-85a350b6d2f8" xmlns:ns3="68d4c152-df39-49d0-99fc-c2eb8000f528" targetNamespace="http://schemas.microsoft.com/office/2006/metadata/properties" ma:root="true" ma:fieldsID="ec6ba6a98ffe3a87eba50f469883c413" ns2:_="" ns3:_="">
    <xsd:import namespace="a1c008f6-33d2-4923-912d-85a350b6d2f8"/>
    <xsd:import namespace="68d4c152-df39-49d0-99fc-c2eb8000f528"/>
    <xsd:element name="properties">
      <xsd:complexType>
        <xsd:sequence>
          <xsd:element name="documentManagement">
            <xsd:complexType>
              <xsd:all>
                <xsd:element ref="ns2:UMUnitTaxHTField0_B" minOccurs="0"/>
                <xsd:element ref="ns2:UMContentClassificationTaxHTField0_B" minOccurs="0"/>
                <xsd:element ref="ns3:TaxKeywordTaxHTField" minOccurs="0"/>
                <xsd:element ref="ns3:TaxCatchAll" minOccurs="0"/>
                <xsd:element ref="ns2:UMEmbassyTaxHTField0_B" minOccurs="0"/>
                <xsd:element ref="ns3:TaxCatchAllLabel" minOccurs="0"/>
                <xsd:element ref="ns2:UMKiekuTaxHTField0_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008f6-33d2-4923-912d-85a350b6d2f8" elementFormDefault="qualified">
    <xsd:import namespace="http://schemas.microsoft.com/office/2006/documentManagement/types"/>
    <xsd:import namespace="http://schemas.microsoft.com/office/infopath/2007/PartnerControls"/>
    <xsd:element name="UMUnitTaxHTField0_B" ma:index="8" nillable="true" ma:taxonomy="true" ma:internalName="UMUnitTaxHTField0" ma:taxonomyFieldName="UMUnit" ma:displayName="Units and Organizations" ma:fieldId="{de110bbb-309f-42e4-b6c0-8a7466d6e589}" ma:taxonomyMulti="true" ma:sspId="d27bd7a4-e460-4fbe-8186-4ee3f394ea36" ma:termSetId="d456a4f5-1553-4366-8057-aacf9e331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ContentClassificationTaxHTField0_B" ma:index="10" nillable="true" ma:taxonomy="true" ma:internalName="UMContentClassificationTaxHTField0_B" ma:taxonomyFieldName="UMContentClassification" ma:displayName="Content Classification" ma:fieldId="{032a78cb-77a5-44e3-9f7a-ddfe8105d47e}" ma:taxonomyMulti="true" ma:sspId="d27bd7a4-e460-4fbe-8186-4ee3f394ea36" ma:termSetId="887e002f-30b5-46e6-8c13-b8303070d4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EmbassyTaxHTField0_B" ma:index="15" nillable="true" ma:taxonomy="true" ma:internalName="UMEmbassyTaxHTField0_B" ma:taxonomyFieldName="UMEmbassy" ma:displayName="Embassy" ma:fieldId="{f15e76ed-559b-4f7d-bb90-55fbe3771c36}" ma:taxonomyMulti="true" ma:sspId="d27bd7a4-e460-4fbe-8186-4ee3f394ea36" ma:termSetId="4f643975-0edc-47ca-b243-1057080a2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KiekuTaxHTField0_B" ma:index="18" nillable="true" ma:taxonomy="true" ma:internalName="UMKiekuTaxHTField0_B" ma:taxonomyFieldName="UMKieku" ma:displayName="Core Activity" ma:fieldId="{7149eb66-34d0-4939-bce8-d2b70b033c96}" ma:taxonomyMulti="true" ma:sspId="d27bd7a4-e460-4fbe-8186-4ee3f394ea36" ma:termSetId="9e9cc3cd-d849-4a06-be80-00657131b80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4c152-df39-49d0-99fc-c2eb8000f52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Keywords" ma:fieldId="{23f27201-bee3-471e-b2e7-b64fd8b7ca38}" ma:taxonomyMulti="true" ma:sspId="d27bd7a4-e460-4fbe-8186-4ee3f394ea3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c7b909c-b954-40e6-a78f-56ab3edb3316}" ma:internalName="TaxCatchAll" ma:showField="CatchAllData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c7b909c-b954-40e6-a78f-56ab3edb3316}" ma:internalName="TaxCatchAllLabel" ma:readOnly="true" ma:showField="CatchAllDataLabel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MKiekuTaxHTField0_B xmlns="a1c008f6-33d2-4923-912d-85a350b6d2f8">
      <Terms xmlns="http://schemas.microsoft.com/office/infopath/2007/PartnerControls"/>
    </UMKiekuTaxHTField0_B>
    <TaxCatchAll xmlns="68d4c152-df39-49d0-99fc-c2eb8000f528">
      <Value>16</Value>
    </TaxCatchAll>
    <UMContentClassificationTaxHTField0_B xmlns="a1c008f6-33d2-4923-912d-85a350b6d2f8">
      <Terms xmlns="http://schemas.microsoft.com/office/infopath/2007/PartnerControls"/>
    </UMContentClassificationTaxHTField0_B>
    <UMUnitTaxHTField0_B xmlns="a1c008f6-33d2-4923-912d-85a350b6d2f8">
      <Terms xmlns="http://schemas.microsoft.com/office/infopath/2007/PartnerControls"/>
    </UMUnitTaxHTField0_B>
    <TaxKeywordTaxHTField xmlns="68d4c152-df39-49d0-99fc-c2eb8000f5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 Finland LIM</TermName>
          <TermId xmlns="http://schemas.microsoft.com/office/infopath/2007/PartnerControls">d8611e80-4d88-4e3f-9978-f5e2015bda54</TermId>
        </TermInfo>
      </Terms>
    </TaxKeywordTaxHTField>
    <UMEmbassyTaxHTField0_B xmlns="a1c008f6-33d2-4923-912d-85a350b6d2f8">
      <Terms xmlns="http://schemas.microsoft.com/office/infopath/2007/PartnerControls"/>
    </UMEmbassyTaxHTField0_B>
  </documentManagement>
</p:properties>
</file>

<file path=customXml/itemProps1.xml><?xml version="1.0" encoding="utf-8"?>
<ds:datastoreItem xmlns:ds="http://schemas.openxmlformats.org/officeDocument/2006/customXml" ds:itemID="{EC32DA41-0282-475B-9CD5-B7E3D3AAD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008f6-33d2-4923-912d-85a350b6d2f8"/>
    <ds:schemaRef ds:uri="68d4c152-df39-49d0-99fc-c2eb8000f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BC9528-A795-4A46-B51F-ED0CDD3B4C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DC1D57-4235-4648-902C-25C09E8D0F2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8d4c152-df39-49d0-99fc-c2eb8000f528"/>
    <ds:schemaRef ds:uri="http://schemas.openxmlformats.org/package/2006/metadata/core-properties"/>
    <ds:schemaRef ds:uri="http://schemas.microsoft.com/office/2006/documentManagement/types"/>
    <ds:schemaRef ds:uri="a1c008f6-33d2-4923-912d-85a350b6d2f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Finland -the digital hub of Northern Europe_FINLANDICA</Template>
  <TotalTime>1419</TotalTime>
  <Words>683</Words>
  <Application>Microsoft Office PowerPoint</Application>
  <PresentationFormat>On-screen Show (16:9)</PresentationFormat>
  <Paragraphs>87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Finlandica</vt:lpstr>
      <vt:lpstr>Finland -the digital hub of Northern Europe_FINLANDICA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HECHOS Y CIFRAS EN POLÍTICA</vt:lpstr>
      <vt:lpstr>HECHOS Y CIFRAS EN MUNICIPALIDADES</vt:lpstr>
      <vt:lpstr>HECHOS Y CIFRAS EN NEGOCIOS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vnkbrandm</dc:creator>
  <cp:keywords>Team Finland LIM</cp:keywords>
  <cp:lastModifiedBy>Tuohisaari Annika</cp:lastModifiedBy>
  <cp:revision>149</cp:revision>
  <cp:lastPrinted>2016-03-07T13:26:53Z</cp:lastPrinted>
  <dcterms:created xsi:type="dcterms:W3CDTF">2015-10-23T09:45:44Z</dcterms:created>
  <dcterms:modified xsi:type="dcterms:W3CDTF">2021-03-11T09:27:28Z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0x01010028207BABF8E049C7922260085C83CE7C0073B148DEE8D67E458B30FA76169A560F</vt:lpwstr>
  </property>
  <property fmtid="{D5CDD505-2E9C-101B-9397-08002B2CF9AE}" pid="3" name="TaxKeyword">
    <vt:lpwstr>16;#Team Finland LIM|d8611e80-4d88-4e3f-9978-f5e2015bda54</vt:lpwstr>
  </property>
  <property fmtid="{D5CDD505-2E9C-101B-9397-08002B2CF9AE}" pid="4" name="UMUnit">
    <vt:lpwstr/>
  </property>
  <property fmtid="{D5CDD505-2E9C-101B-9397-08002B2CF9AE}" pid="5" name="UMContentClassification">
    <vt:lpwstr/>
  </property>
  <property fmtid="{D5CDD505-2E9C-101B-9397-08002B2CF9AE}" pid="6" name="UMEmbassy">
    <vt:lpwstr/>
  </property>
  <property fmtid="{D5CDD505-2E9C-101B-9397-08002B2CF9AE}" pid="7" name="UMKieku">
    <vt:lpwstr/>
  </property>
</Properties>
</file>