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6388" autoAdjust="0"/>
  </p:normalViewPr>
  <p:slideViewPr>
    <p:cSldViewPr snapToGrid="0" showGuides="1">
      <p:cViewPr varScale="1">
        <p:scale>
          <a:sx n="76" d="100"/>
          <a:sy n="76" d="100"/>
        </p:scale>
        <p:origin x="1076" y="56"/>
      </p:cViewPr>
      <p:guideLst>
        <p:guide orient="horz" pos="1620"/>
        <p:guide orient="horz" pos="305"/>
        <p:guide orient="horz" pos="2459"/>
        <p:guide orient="horz" pos="531"/>
        <p:guide orient="horz" pos="849"/>
        <p:guide orient="horz" pos="1779"/>
        <p:guide pos="2880"/>
        <p:guide pos="295"/>
        <p:guide pos="5465"/>
        <p:guide pos="1156"/>
        <p:guide pos="1973"/>
        <p:guide pos="3787"/>
        <p:guide pos="4604"/>
        <p:guide pos="975"/>
        <p:guide orient="horz" pos="1053"/>
        <p:guide orient="horz" pos="2822"/>
        <p:guide orient="horz" pos="1226"/>
        <p:guide orient="horz" pos="1892"/>
        <p:guide orient="horz" pos="817"/>
        <p:guide orient="horz" pos="909"/>
        <p:guide pos="288"/>
        <p:guide pos="5630"/>
        <p:guide pos="961"/>
        <p:guide pos="2336"/>
        <p:guide pos="3767"/>
        <p:guide pos="4830"/>
        <p:guide pos="1701"/>
        <p:guide orient="horz" pos="1325"/>
        <p:guide orient="horz" pos="1718"/>
        <p:guide orient="horz"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2508</TotalTime>
  <Words>600</Words>
  <Application>Microsoft Office PowerPoint</Application>
  <PresentationFormat>Näytössä katseltava esitys (16:9)</PresentationFormat>
  <Paragraphs>83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Finlandica</vt:lpstr>
      <vt:lpstr>Finlandica Web</vt:lpstr>
      <vt:lpstr>Finland -the digital hub of Northern Europe_FINLANDICA</vt:lpstr>
      <vt:lpstr>FINLAND                             – SOCIETY                  COMMITTED TO      GENDER EQUALITY </vt:lpstr>
      <vt:lpstr>THE SUCCESS OF FINLAND AS A COUNTRY IS TO A GREAT EXTENT LINKED WITH IMPROVEMENTS IN THE STATUS OF WOMEN AND  GENDER EQUALITY. </vt:lpstr>
      <vt:lpstr>HISTORY</vt:lpstr>
      <vt:lpstr>OUR STRENGHTS</vt:lpstr>
      <vt:lpstr>OUR STRENGHTS</vt:lpstr>
      <vt:lpstr>PowerPoint-esitys</vt:lpstr>
      <vt:lpstr>PROMOTION OF THE RIGHTS OF WOMEN AND GIRLS IS ONE OF THE FOUR KEY PRIORITIES OF FINLAND’S NEW DEVELOPMENT POLICY.</vt:lpstr>
      <vt:lpstr>PowerPoint-esitys</vt:lpstr>
      <vt:lpstr>FACTS AND FIGURES </vt:lpstr>
      <vt:lpstr>Facts and figures  POLITICAL</vt:lpstr>
      <vt:lpstr>Facts and figures  MUNICIPAL</vt:lpstr>
      <vt:lpstr>Facts and figures  BUSINESS</vt:lpstr>
      <vt:lpstr>FAMOUS FINNISH WOMEN </vt:lpstr>
      <vt:lpstr>FAMOUS FINNISH WOMEN </vt:lpstr>
      <vt:lpstr>LEARN MORE ABOUT EQUALITY IN FINLAND </vt:lpstr>
      <vt:lpstr>LEARN MORE ABOUT EQUALITY IN FINLAND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A Society Commited to Gender Equality</dc:title>
  <dc:creator>vnkbrandm;Anni Hyvärinen</dc:creator>
  <cp:lastModifiedBy>Sanni Honkavaara</cp:lastModifiedBy>
  <cp:revision>126</cp:revision>
  <cp:lastPrinted>2016-03-07T13:26:53Z</cp:lastPrinted>
  <dcterms:created xsi:type="dcterms:W3CDTF">2015-10-23T09:45:44Z</dcterms:created>
  <dcterms:modified xsi:type="dcterms:W3CDTF">2021-03-10T10:35:26Z</dcterms:modified>
</cp:coreProperties>
</file>