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A2"/>
    <a:srgbClr val="FFFFFF"/>
    <a:srgbClr val="1F408F"/>
    <a:srgbClr val="D128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8" autoAdjust="0"/>
    <p:restoredTop sz="95231" autoAdjust="0"/>
  </p:normalViewPr>
  <p:slideViewPr>
    <p:cSldViewPr snapToObjects="1">
      <p:cViewPr varScale="1">
        <p:scale>
          <a:sx n="57" d="100"/>
          <a:sy n="57" d="100"/>
        </p:scale>
        <p:origin x="108" y="20"/>
      </p:cViewPr>
      <p:guideLst>
        <p:guide orient="horz" pos="2382"/>
        <p:guide pos="4235"/>
      </p:guideLst>
    </p:cSldViewPr>
  </p:slideViewPr>
  <p:outlineViewPr>
    <p:cViewPr>
      <p:scale>
        <a:sx n="33" d="100"/>
        <a:sy n="33" d="100"/>
      </p:scale>
      <p:origin x="0" y="-1824"/>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5" d="100"/>
          <a:sy n="65" d="100"/>
        </p:scale>
        <p:origin x="2299" y="48"/>
      </p:cViewPr>
      <p:guideLst/>
    </p:cSldViewPr>
  </p:notesViewPr>
  <p:gridSpacing cx="72008" cy="72008"/>
</p:viewPr>
</file>

<file path=docProps/app.xml><?xml version="1.0" encoding="utf-8"?>
<Properties xmlns="http://schemas.openxmlformats.org/officeDocument/2006/extended-properties" xmlns:vt="http://schemas.openxmlformats.org/officeDocument/2006/docPropsVTypes">
  <TotalTime>27</TotalTime>
  <Words>848</Words>
  <Application>Microsoft Office PowerPoint</Application>
  <PresentationFormat>Mukautettu</PresentationFormat>
  <Paragraphs>81</Paragraphs>
  <Slides>24</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24</vt:i4>
      </vt:variant>
    </vt:vector>
  </HeadingPairs>
  <TitlesOfParts>
    <vt:vector size="29" baseType="lpstr">
      <vt:lpstr>Arial</vt:lpstr>
      <vt:lpstr>Calibri</vt:lpstr>
      <vt:lpstr>Finlandica</vt:lpstr>
      <vt:lpstr>Wingdings</vt:lpstr>
      <vt:lpstr>Office-teema</vt:lpstr>
      <vt:lpstr>PowerPoint-esitys</vt:lpstr>
      <vt:lpstr>THE FINNISH SAUNA</vt:lpstr>
      <vt:lpstr>FINNISH SAUNA – A PLACE FOR JUST BEING</vt:lpstr>
      <vt:lpstr>PowerPoint-esitys</vt:lpstr>
      <vt:lpstr>Many studies have shown that sauna bathing has multiple health benefits, such as decreasing the risk of heart disease and dementia. Scientists have researched the health effects of sauna on the heart, the skin, recovery, and even sleep.</vt:lpstr>
      <vt:lpstr>Finnish sauna has been scientifically proven to be good for your health. It’s good for your heart, blood circulation, brain, and respiratory system.</vt:lpstr>
      <vt:lpstr>SAUNA – AN ESSENTIAL PART IN THE CULTURAL HISTORY OF FINLAND</vt:lpstr>
      <vt:lpstr>PowerPoint-esitys</vt:lpstr>
      <vt:lpstr>SAUNA BATHING AS CULTURAL HERITAGE</vt:lpstr>
      <vt:lpstr>PowerPoint-esitys</vt:lpstr>
      <vt:lpstr>THE AUTHENTIC FINNISH SAUNA EXPERIENCE</vt:lpstr>
      <vt:lpstr>BEFORE THE SAUNA – PEACEFUL PREPARATION</vt:lpstr>
      <vt:lpstr>DURING THE SAUNA – PRESENCE IN COMFORT</vt:lpstr>
      <vt:lpstr>Whether the sauna is private or public, it is an environment where everyone is meant to feel safe.  The sauna is a place for equality. Everyone can enjoy themselves, regardless of socioeconomic status. Titles mean nothing when sitting in the sauna.</vt:lpstr>
      <vt:lpstr>AFTER THE SAUNA – PROLONGED PLEASURE</vt:lpstr>
      <vt:lpstr>Finnish sauna expertise association Sauna from Finland has defined eight core values for the Finnish sauna experience:</vt:lpstr>
      <vt:lpstr>Going to an authentic Finnish sauna is a high-quality experience that creates a long-lasting memory.</vt:lpstr>
      <vt:lpstr>THE FINNISH SAUNA INDUSTRY</vt:lpstr>
      <vt:lpstr>In Finland, there are around 30 sauna construction companies and around 20 companies that manufacture sauna stoves and heaters.  In addition, there are thousands of companies that produce other elements to the Finnish sauna experience.</vt:lpstr>
      <vt:lpstr>PowerPoint-esitys</vt:lpstr>
      <vt:lpstr>Finland is the leading country in sauna product development because the sauna experience and its impact on wellbeing can be studied in an exceptionally large user base.</vt:lpstr>
      <vt:lpstr>PowerPoint-esitys</vt:lpstr>
      <vt:lpstr>PowerPoint-esitys</vt:lpstr>
      <vt:lpstr>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Sauna from Finland powerpoint</dc:title>
  <dc:creator>Vilma Torppala</dc:creator>
  <cp:lastModifiedBy>Sanni Honkavaara</cp:lastModifiedBy>
  <cp:revision>7</cp:revision>
  <dcterms:created xsi:type="dcterms:W3CDTF">2020-09-28T09:28:00Z</dcterms:created>
  <dcterms:modified xsi:type="dcterms:W3CDTF">2020-09-30T19:09:57Z</dcterms:modified>
</cp:coreProperties>
</file>